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C3C14-E172-4E96-8418-B785A5B23B11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6B894-9A87-441E-AA81-FAD8E0BFC6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mtClean="0"/>
              <a:t>Wendy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Wendy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Wendy</dc:title>
  <dc:creator>oem</dc:creator>
  <cp:lastModifiedBy>oem</cp:lastModifiedBy>
  <cp:revision>1</cp:revision>
  <dcterms:created xsi:type="dcterms:W3CDTF">2012-04-06T06:51:14Z</dcterms:created>
  <dcterms:modified xsi:type="dcterms:W3CDTF">2012-04-06T06:51:57Z</dcterms:modified>
</cp:coreProperties>
</file>